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85" r:id="rId8"/>
    <p:sldId id="264" r:id="rId9"/>
    <p:sldId id="28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9" r:id="rId18"/>
    <p:sldId id="280" r:id="rId19"/>
    <p:sldId id="274" r:id="rId20"/>
    <p:sldId id="282" r:id="rId21"/>
    <p:sldId id="281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241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3302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77572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237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1822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0176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47015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1959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300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7655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2974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C9351-D253-468F-9B43-75DDAA023B06}" type="datetimeFigureOut">
              <a:rPr lang="en-IN" smtClean="0"/>
              <a:pPr/>
              <a:t>24-09-2019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680F6-87FE-4F0E-A36B-F360FDFEA61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1513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BLEEDING DISORDERS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WELCOME\Desktop\BD\hemostasis-disorders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36903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>
            <a:spLocks noGrp="1"/>
          </p:cNvSpPr>
          <p:nvPr/>
        </p:nvSpPr>
        <p:spPr>
          <a:xfrm>
            <a:off x="1828800" y="4572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Dr.Nisha</a:t>
            </a:r>
            <a:endParaRPr lang="en-IN" sz="1600" dirty="0" smtClean="0">
              <a:solidFill>
                <a:srgbClr val="00B0F0"/>
              </a:solidFill>
            </a:endParaRP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Assistant professor</a:t>
            </a:r>
          </a:p>
          <a:p>
            <a:r>
              <a:rPr lang="en-IN" sz="1600" dirty="0" smtClean="0">
                <a:solidFill>
                  <a:srgbClr val="00B0F0"/>
                </a:solidFill>
              </a:rPr>
              <a:t>                                                                                    </a:t>
            </a:r>
            <a:r>
              <a:rPr lang="en-IN" sz="1600" dirty="0" err="1" smtClean="0">
                <a:solidFill>
                  <a:srgbClr val="00B0F0"/>
                </a:solidFill>
              </a:rPr>
              <a:t>Dept:of</a:t>
            </a:r>
            <a:r>
              <a:rPr lang="en-IN" sz="1600" dirty="0" smtClean="0">
                <a:solidFill>
                  <a:srgbClr val="00B0F0"/>
                </a:solidFill>
              </a:rPr>
              <a:t> practice of medicine</a:t>
            </a:r>
            <a:endParaRPr lang="en-IN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509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LCOME\Desktop\BD\bleeding-disorders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757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BD\bleeding-disorders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2493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471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BD\bleeding-disorders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799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BD\bleeding-disorders-1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5774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LCOME\Desktop\BD\bleeding-disorders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6895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74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BD\bleeding-disorders-1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2058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BD\bleeding-disorders-2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184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ELCOME\Desktop\BD\bleeding-disorders-2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689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199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ELCOME\Desktop\BD\bleeding-disorders-2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03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BD\bleeding-disorders-1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4876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BD\hemostasis-disorder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1702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esktop\BD\bleeding-disorders-2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4495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BD\bleeding-disorders-1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9694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6970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BD\bleeding-disorders-3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1176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ELCOME\Desktop\BD\bleeding-disorders-3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9003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ELCOME\Desktop\BD\bleeding-disorders-3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856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ELCOME\Desktop\BD\bleeding-disorders-3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56895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1333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BD\bleeding-disorders-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2020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BD\bleeding-disorders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42493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13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BD\bleeding-disorders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470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BD\bleeding-disorders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56895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24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BD\bleeding-disorders-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4979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643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LCOME\Desktop\BD\bleeding-disorders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47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ELCOME\Desktop\BD\hemostasis-disorder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024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12</Words>
  <Application>Microsoft Office PowerPoint</Application>
  <PresentationFormat>On-screen Show (4:3)</PresentationFormat>
  <Paragraphs>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BLEEDING DISORDERS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BLEEDING DISORDERS</dc:title>
  <dc:creator>ismail - [2010]</dc:creator>
  <cp:lastModifiedBy>New</cp:lastModifiedBy>
  <cp:revision>7</cp:revision>
  <dcterms:created xsi:type="dcterms:W3CDTF">2019-01-09T17:24:46Z</dcterms:created>
  <dcterms:modified xsi:type="dcterms:W3CDTF">2019-09-24T10:14:01Z</dcterms:modified>
</cp:coreProperties>
</file>